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1" r:id="rId13"/>
    <p:sldId id="289" r:id="rId14"/>
    <p:sldId id="290" r:id="rId15"/>
    <p:sldId id="27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0AFF2-C800-4688-8890-5133C37B81C4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18A4A-2D15-4521-BC40-084000893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793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10/15/2020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4734650" cy="46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3710737" cy="21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072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680520" cy="47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3736710" cy="200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489654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80"/>
            <a:ext cx="3738132" cy="167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864984" cy="483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688429" cy="162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4791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95875"/>
            <a:ext cx="7171506" cy="324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048672" cy="594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677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059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5272"/>
            <a:ext cx="4748804" cy="4685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21" y="2276872"/>
            <a:ext cx="3904132" cy="228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1"/>
            <a:ext cx="4464496" cy="450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4649"/>
            <a:ext cx="3888432" cy="269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4615266" cy="4639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73037"/>
            <a:ext cx="4024313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562450" cy="457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78" y="1844824"/>
            <a:ext cx="382764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84606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908408" cy="208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908720"/>
            <a:ext cx="462517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4010026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680520" cy="472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3923928" cy="220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79" y="764703"/>
            <a:ext cx="4882682" cy="490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375525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601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17858</TotalTime>
  <Words>8</Words>
  <Application>Microsoft Office PowerPoint</Application>
  <PresentationFormat>On-screen Show (4:3)</PresentationFormat>
  <Paragraphs>3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261</cp:revision>
  <dcterms:created xsi:type="dcterms:W3CDTF">2015-05-08T03:13:01Z</dcterms:created>
  <dcterms:modified xsi:type="dcterms:W3CDTF">2020-10-15T23:45:26Z</dcterms:modified>
</cp:coreProperties>
</file>